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31013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6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868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35F123-FB17-49CC-9181-9F162452D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6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8E93-A6A6-4B1D-A9CE-1D9BBB023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8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2C02-8835-4964-B576-83286086F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97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0E7FF-E393-4C9A-921F-BF68A7D49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50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E585D-3E85-40DE-915A-9A812513E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2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B3B5D-5399-45A4-A2FB-251067857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0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A97A-F337-47D3-AE3F-BF8911D13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54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3D5A-DC1B-4B53-9EC0-D955E2036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16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11C3-E78F-4573-ADC3-F26F561D0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37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52945-B421-439F-BDB5-AF7436755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23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0FC10-9006-4D99-8008-229DAA30E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6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063C4-2FC9-421B-BF19-E177685BD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24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3A4288E-C2A8-47FF-92FE-106D7AFEF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joan.neff\Desktop\JoanDesktop\Mar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5"/>
          <a:stretch>
            <a:fillRect/>
          </a:stretch>
        </p:blipFill>
        <p:spPr bwMode="auto">
          <a:xfrm>
            <a:off x="228600" y="1143000"/>
            <a:ext cx="86868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rgbClr val="FF3300"/>
                </a:solidFill>
              </a:rPr>
              <a:t>WARNING:  Don’t get carried away with your classification markings…</a:t>
            </a:r>
            <a:endParaRPr lang="en-US" altLang="en-US" sz="1800"/>
          </a:p>
          <a:p>
            <a:pPr algn="ctr" eaLnBrk="1" hangingPunct="1"/>
            <a:r>
              <a:rPr lang="en-US" altLang="en-US" sz="1800">
                <a:solidFill>
                  <a:srgbClr val="000099"/>
                </a:solidFill>
              </a:rPr>
              <a:t>Remember that you must receive formal training and complete refresher training </a:t>
            </a:r>
          </a:p>
          <a:p>
            <a:pPr algn="ctr" eaLnBrk="1" hangingPunct="1"/>
            <a:r>
              <a:rPr lang="en-US" altLang="en-US" sz="1800">
                <a:solidFill>
                  <a:srgbClr val="000099"/>
                </a:solidFill>
              </a:rPr>
              <a:t>every 2 years thereafter on the proper application of derivative classification markings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BMDO/ISTEF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Neff</dc:creator>
  <cp:lastModifiedBy>Gerri Leviston</cp:lastModifiedBy>
  <cp:revision>7</cp:revision>
  <dcterms:created xsi:type="dcterms:W3CDTF">2002-01-09T20:21:24Z</dcterms:created>
  <dcterms:modified xsi:type="dcterms:W3CDTF">2016-09-19T19:25:29Z</dcterms:modified>
</cp:coreProperties>
</file>